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0" r:id="rId6"/>
    <p:sldId id="276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74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888" y="114"/>
      </p:cViewPr>
      <p:guideLst>
        <p:guide orient="horz" pos="3884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평상시 한복을 입지 않는 이유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(%)</a:t>
            </a:r>
            <a:endParaRPr lang="ko-KR" sz="2400" b="1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남성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활동의 불편성</c:v>
                </c:pt>
                <c:pt idx="1">
                  <c:v>부담스런 가격</c:v>
                </c:pt>
                <c:pt idx="2">
                  <c:v>관리의 어려움</c:v>
                </c:pt>
                <c:pt idx="3">
                  <c:v>멋과 유행성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56.5</c:v>
                </c:pt>
                <c:pt idx="1">
                  <c:v>20.8</c:v>
                </c:pt>
                <c:pt idx="2">
                  <c:v>15.8</c:v>
                </c:pt>
                <c:pt idx="3">
                  <c:v>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여성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8F5-481C-90ED-2FE3AEF8BD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활동의 불편성</c:v>
                </c:pt>
                <c:pt idx="1">
                  <c:v>부담스런 가격</c:v>
                </c:pt>
                <c:pt idx="2">
                  <c:v>관리의 어려움</c:v>
                </c:pt>
                <c:pt idx="3">
                  <c:v>멋과 유행성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60.3</c:v>
                </c:pt>
                <c:pt idx="1">
                  <c:v>19.7</c:v>
                </c:pt>
                <c:pt idx="2">
                  <c:v>14.6</c:v>
                </c:pt>
                <c:pt idx="3">
                  <c:v>5.4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  <c:max val="1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18DB04-D8DD-4447-AD2B-A690136A8D28}" type="doc">
      <dgm:prSet loTypeId="urn:microsoft.com/office/officeart/2005/8/layout/v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5BE042A5-0380-455F-8014-D773995AFB67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장신구</a:t>
          </a:r>
        </a:p>
      </dgm:t>
    </dgm:pt>
    <dgm:pt modelId="{E78756FE-57A9-4DFB-88A0-C2935B1DF581}" type="parTrans" cxnId="{56948C49-2CB2-454B-8EF7-1CEDF31C5BA8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7F25284-CE0A-4710-AB9C-22A3E4A0B838}" type="sibTrans" cxnId="{56948C49-2CB2-454B-8EF7-1CEDF31C5BA8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2A10AFA-2329-4417-9AC9-66F7C663C76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비녀</a:t>
          </a:r>
        </a:p>
      </dgm:t>
    </dgm:pt>
    <dgm:pt modelId="{4FA1C9A3-A292-4EE8-A1A1-F46E90482E92}" type="parTrans" cxnId="{4B6F9E25-D92E-414D-9872-AA8005B83D0B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8FF7072-EFB3-45B8-A1D0-C1E7691DF6E1}" type="sibTrans" cxnId="{4B6F9E25-D92E-414D-9872-AA8005B83D0B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0EB242C-3719-47B2-B9A7-C8E4ED879E1E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노리개</a:t>
          </a:r>
        </a:p>
      </dgm:t>
    </dgm:pt>
    <dgm:pt modelId="{F69107CF-E343-42DA-AEF4-24055884CBA0}" type="parTrans" cxnId="{5E8D17DC-2BE7-4D2E-8AAB-22471FAAB8F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0F62207-7B1E-41F1-8A10-692CB1647D01}" type="sibTrans" cxnId="{5E8D17DC-2BE7-4D2E-8AAB-22471FAAB8F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ECBA9EC-CAB5-4358-96DC-7B51416E9ED6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버선</a:t>
          </a:r>
        </a:p>
      </dgm:t>
    </dgm:pt>
    <dgm:pt modelId="{A4993888-78BE-43F9-96D6-18A39F4979CD}" type="parTrans" cxnId="{115615B3-0583-40E5-B1F9-37E29B0AC653}">
      <dgm:prSet/>
      <dgm:spPr/>
      <dgm:t>
        <a:bodyPr/>
        <a:lstStyle/>
        <a:p>
          <a:pPr latinLnBrk="1"/>
          <a:endParaRPr lang="ko-KR" altLang="en-US"/>
        </a:p>
      </dgm:t>
    </dgm:pt>
    <dgm:pt modelId="{95F1F1D8-8222-4C5E-BEAF-6DEFC3A4A60E}" type="sibTrans" cxnId="{115615B3-0583-40E5-B1F9-37E29B0AC653}">
      <dgm:prSet/>
      <dgm:spPr/>
      <dgm:t>
        <a:bodyPr/>
        <a:lstStyle/>
        <a:p>
          <a:pPr latinLnBrk="1"/>
          <a:endParaRPr lang="ko-KR" altLang="en-US"/>
        </a:p>
      </dgm:t>
    </dgm:pt>
    <dgm:pt modelId="{D2C83334-7535-4E38-A314-313DCC860FD9}" type="pres">
      <dgm:prSet presAssocID="{4118DB04-D8DD-4447-AD2B-A690136A8D28}" presName="Name0" presStyleCnt="0">
        <dgm:presLayoutVars>
          <dgm:dir/>
          <dgm:animLvl val="lvl"/>
          <dgm:resizeHandles/>
        </dgm:presLayoutVars>
      </dgm:prSet>
      <dgm:spPr/>
    </dgm:pt>
    <dgm:pt modelId="{0F7500D7-F655-4272-BF69-3847365E8D72}" type="pres">
      <dgm:prSet presAssocID="{5BE042A5-0380-455F-8014-D773995AFB67}" presName="linNode" presStyleCnt="0"/>
      <dgm:spPr/>
    </dgm:pt>
    <dgm:pt modelId="{DFD95C2A-130A-46C5-B801-04FD341FD6FC}" type="pres">
      <dgm:prSet presAssocID="{5BE042A5-0380-455F-8014-D773995AFB67}" presName="parentShp" presStyleLbl="node1" presStyleIdx="0" presStyleCnt="1">
        <dgm:presLayoutVars>
          <dgm:bulletEnabled val="1"/>
        </dgm:presLayoutVars>
      </dgm:prSet>
      <dgm:spPr/>
    </dgm:pt>
    <dgm:pt modelId="{D4172641-93E1-4DF4-91B7-FBF378079A09}" type="pres">
      <dgm:prSet presAssocID="{5BE042A5-0380-455F-8014-D773995AFB67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17393109-8AD6-434F-8B19-5ED959E9AC9B}" type="presOf" srcId="{60EB242C-3719-47B2-B9A7-C8E4ED879E1E}" destId="{D4172641-93E1-4DF4-91B7-FBF378079A09}" srcOrd="0" destOrd="1" presId="urn:microsoft.com/office/officeart/2005/8/layout/vList6"/>
    <dgm:cxn modelId="{4B6F9E25-D92E-414D-9872-AA8005B83D0B}" srcId="{5BE042A5-0380-455F-8014-D773995AFB67}" destId="{A2A10AFA-2329-4417-9AC9-66F7C663C768}" srcOrd="0" destOrd="0" parTransId="{4FA1C9A3-A292-4EE8-A1A1-F46E90482E92}" sibTransId="{98FF7072-EFB3-45B8-A1D0-C1E7691DF6E1}"/>
    <dgm:cxn modelId="{56948C49-2CB2-454B-8EF7-1CEDF31C5BA8}" srcId="{4118DB04-D8DD-4447-AD2B-A690136A8D28}" destId="{5BE042A5-0380-455F-8014-D773995AFB67}" srcOrd="0" destOrd="0" parTransId="{E78756FE-57A9-4DFB-88A0-C2935B1DF581}" sibTransId="{D7F25284-CE0A-4710-AB9C-22A3E4A0B838}"/>
    <dgm:cxn modelId="{7A3AF071-5D5C-4F95-9725-3E3C49C7B284}" type="presOf" srcId="{A2A10AFA-2329-4417-9AC9-66F7C663C768}" destId="{D4172641-93E1-4DF4-91B7-FBF378079A09}" srcOrd="0" destOrd="0" presId="urn:microsoft.com/office/officeart/2005/8/layout/vList6"/>
    <dgm:cxn modelId="{115615B3-0583-40E5-B1F9-37E29B0AC653}" srcId="{5BE042A5-0380-455F-8014-D773995AFB67}" destId="{FECBA9EC-CAB5-4358-96DC-7B51416E9ED6}" srcOrd="2" destOrd="0" parTransId="{A4993888-78BE-43F9-96D6-18A39F4979CD}" sibTransId="{95F1F1D8-8222-4C5E-BEAF-6DEFC3A4A60E}"/>
    <dgm:cxn modelId="{1D5FA9BF-47D8-48B1-9E00-28EAB7D38061}" type="presOf" srcId="{FECBA9EC-CAB5-4358-96DC-7B51416E9ED6}" destId="{D4172641-93E1-4DF4-91B7-FBF378079A09}" srcOrd="0" destOrd="2" presId="urn:microsoft.com/office/officeart/2005/8/layout/vList6"/>
    <dgm:cxn modelId="{4B15D0CE-D8AB-4A14-BC00-A497E910E985}" type="presOf" srcId="{5BE042A5-0380-455F-8014-D773995AFB67}" destId="{DFD95C2A-130A-46C5-B801-04FD341FD6FC}" srcOrd="0" destOrd="0" presId="urn:microsoft.com/office/officeart/2005/8/layout/vList6"/>
    <dgm:cxn modelId="{5E8D17DC-2BE7-4D2E-8AAB-22471FAAB8F4}" srcId="{5BE042A5-0380-455F-8014-D773995AFB67}" destId="{60EB242C-3719-47B2-B9A7-C8E4ED879E1E}" srcOrd="1" destOrd="0" parTransId="{F69107CF-E343-42DA-AEF4-24055884CBA0}" sibTransId="{70F62207-7B1E-41F1-8A10-692CB1647D01}"/>
    <dgm:cxn modelId="{37611ADD-B409-47DC-BCB1-85CC1AABDB2A}" type="presOf" srcId="{4118DB04-D8DD-4447-AD2B-A690136A8D28}" destId="{D2C83334-7535-4E38-A314-313DCC860FD9}" srcOrd="0" destOrd="0" presId="urn:microsoft.com/office/officeart/2005/8/layout/vList6"/>
    <dgm:cxn modelId="{761B36B6-60A6-436D-919A-FCFEF646F352}" type="presParOf" srcId="{D2C83334-7535-4E38-A314-313DCC860FD9}" destId="{0F7500D7-F655-4272-BF69-3847365E8D72}" srcOrd="0" destOrd="0" presId="urn:microsoft.com/office/officeart/2005/8/layout/vList6"/>
    <dgm:cxn modelId="{02C8B08F-FF39-4B78-9446-36575860F433}" type="presParOf" srcId="{0F7500D7-F655-4272-BF69-3847365E8D72}" destId="{DFD95C2A-130A-46C5-B801-04FD341FD6FC}" srcOrd="0" destOrd="0" presId="urn:microsoft.com/office/officeart/2005/8/layout/vList6"/>
    <dgm:cxn modelId="{1CA553B4-6B25-4774-B708-901B16BB869A}" type="presParOf" srcId="{0F7500D7-F655-4272-BF69-3847365E8D72}" destId="{D4172641-93E1-4DF4-91B7-FBF378079A0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276B47-4703-4DB9-9DAC-F595A03CB906}" type="doc">
      <dgm:prSet loTypeId="urn:microsoft.com/office/officeart/2005/8/layout/matrix1" loCatId="matrix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6CE31489-18FF-4FF0-9A4E-C093F7AF8CFE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전통</a:t>
          </a:r>
        </a:p>
      </dgm:t>
    </dgm:pt>
    <dgm:pt modelId="{5799D8BC-989F-426B-AFEC-8A01FB9B45FA}" type="parTrans" cxnId="{D8562596-3591-4919-8685-721F0EFA962A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08CC656-B4AA-414E-9A20-CE4ACE923804}" type="sibTrans" cxnId="{D8562596-3591-4919-8685-721F0EFA962A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C36C416-D437-4EF3-B234-7ED517DF0A6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바지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/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치마</a:t>
          </a:r>
        </a:p>
      </dgm:t>
    </dgm:pt>
    <dgm:pt modelId="{D392EFA0-FEF5-416A-863A-D5F4263BA543}" type="parTrans" cxnId="{5ABC842F-CCF4-4F3E-92D0-85203CEB1578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43BB7DD-E573-471B-814F-01569034F103}" type="sibTrans" cxnId="{5ABC842F-CCF4-4F3E-92D0-85203CEB1578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BF46E06-14D9-493E-8CC0-A292A4652DFE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저고리</a:t>
          </a:r>
        </a:p>
      </dgm:t>
    </dgm:pt>
    <dgm:pt modelId="{2C422504-CF51-4D24-8D64-414F4194D35F}" type="parTrans" cxnId="{578A7B86-9E13-4EA2-B063-F29A49F8917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62CAB20-8C79-4C43-8600-7A9B4AF96317}" type="sibTrans" cxnId="{578A7B86-9E13-4EA2-B063-F29A49F8917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CE4B527-4C76-4CD2-B435-3EE3CCDD2A60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배자</a:t>
          </a:r>
        </a:p>
      </dgm:t>
    </dgm:pt>
    <dgm:pt modelId="{D0B3B25B-DE43-40C8-A5F9-2CAC44DA5D97}" type="parTrans" cxnId="{9E71F045-8DAD-4D76-8B6E-7A209EC9A2E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108FAD3-D4D9-4D91-8A8E-DE31D75AFC69}" type="sibTrans" cxnId="{9E71F045-8DAD-4D76-8B6E-7A209EC9A2E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526BB9B-1366-4C23-B746-EC93598E980B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두루마기</a:t>
          </a:r>
        </a:p>
      </dgm:t>
    </dgm:pt>
    <dgm:pt modelId="{74A1507D-A7B9-4ACE-91C4-5A1739A0C0AA}" type="parTrans" cxnId="{3EEA54C6-0CE3-4479-93E1-ABBBFB47493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AAE3315-81EE-4D23-8D3D-075CB7A8DAC7}" type="sibTrans" cxnId="{3EEA54C6-0CE3-4479-93E1-ABBBFB47493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B3B3657-E2E0-4ACC-B8D6-3B5E02C0D87D}" type="pres">
      <dgm:prSet presAssocID="{EA276B47-4703-4DB9-9DAC-F595A03CB906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D852C1F-F5DF-4F57-802E-707F76530020}" type="pres">
      <dgm:prSet presAssocID="{EA276B47-4703-4DB9-9DAC-F595A03CB906}" presName="matrix" presStyleCnt="0"/>
      <dgm:spPr/>
    </dgm:pt>
    <dgm:pt modelId="{0D787A4E-A837-4274-B189-A2FC873B599A}" type="pres">
      <dgm:prSet presAssocID="{EA276B47-4703-4DB9-9DAC-F595A03CB906}" presName="tile1" presStyleLbl="node1" presStyleIdx="0" presStyleCnt="4"/>
      <dgm:spPr/>
    </dgm:pt>
    <dgm:pt modelId="{A585F2FF-108E-4C77-9745-9F67B4095081}" type="pres">
      <dgm:prSet presAssocID="{EA276B47-4703-4DB9-9DAC-F595A03CB90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F5D2A54-6AEB-4192-B3BD-60D809C75E72}" type="pres">
      <dgm:prSet presAssocID="{EA276B47-4703-4DB9-9DAC-F595A03CB906}" presName="tile2" presStyleLbl="node1" presStyleIdx="1" presStyleCnt="4"/>
      <dgm:spPr/>
    </dgm:pt>
    <dgm:pt modelId="{86B37222-4640-4673-9A90-CF3AA19E6DED}" type="pres">
      <dgm:prSet presAssocID="{EA276B47-4703-4DB9-9DAC-F595A03CB90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4050C2E-C6DC-4E6C-A3FC-B1B9AE11BCEC}" type="pres">
      <dgm:prSet presAssocID="{EA276B47-4703-4DB9-9DAC-F595A03CB906}" presName="tile3" presStyleLbl="node1" presStyleIdx="2" presStyleCnt="4"/>
      <dgm:spPr/>
    </dgm:pt>
    <dgm:pt modelId="{6EF5B935-5E3E-477E-8583-E2C54D985CE9}" type="pres">
      <dgm:prSet presAssocID="{EA276B47-4703-4DB9-9DAC-F595A03CB90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8D16FA4-0820-4A0D-B209-F9785D907CAC}" type="pres">
      <dgm:prSet presAssocID="{EA276B47-4703-4DB9-9DAC-F595A03CB906}" presName="tile4" presStyleLbl="node1" presStyleIdx="3" presStyleCnt="4"/>
      <dgm:spPr/>
    </dgm:pt>
    <dgm:pt modelId="{A6295B37-C17D-4B9C-A80A-DC1180F97F6D}" type="pres">
      <dgm:prSet presAssocID="{EA276B47-4703-4DB9-9DAC-F595A03CB90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B6B154A9-3D51-436B-9620-B20844F38886}" type="pres">
      <dgm:prSet presAssocID="{EA276B47-4703-4DB9-9DAC-F595A03CB906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E488F81E-367C-4E49-982B-CDDE96F07319}" type="presOf" srcId="{6C36C416-D437-4EF3-B234-7ED517DF0A6C}" destId="{0D787A4E-A837-4274-B189-A2FC873B599A}" srcOrd="0" destOrd="0" presId="urn:microsoft.com/office/officeart/2005/8/layout/matrix1"/>
    <dgm:cxn modelId="{5ABC842F-CCF4-4F3E-92D0-85203CEB1578}" srcId="{6CE31489-18FF-4FF0-9A4E-C093F7AF8CFE}" destId="{6C36C416-D437-4EF3-B234-7ED517DF0A6C}" srcOrd="0" destOrd="0" parTransId="{D392EFA0-FEF5-416A-863A-D5F4263BA543}" sibTransId="{243BB7DD-E573-471B-814F-01569034F103}"/>
    <dgm:cxn modelId="{AC366734-BC40-417B-B1FC-F450E74A7AF4}" type="presOf" srcId="{BCE4B527-4C76-4CD2-B435-3EE3CCDD2A60}" destId="{6EF5B935-5E3E-477E-8583-E2C54D985CE9}" srcOrd="1" destOrd="0" presId="urn:microsoft.com/office/officeart/2005/8/layout/matrix1"/>
    <dgm:cxn modelId="{9E71F045-8DAD-4D76-8B6E-7A209EC9A2ED}" srcId="{6CE31489-18FF-4FF0-9A4E-C093F7AF8CFE}" destId="{BCE4B527-4C76-4CD2-B435-3EE3CCDD2A60}" srcOrd="2" destOrd="0" parTransId="{D0B3B25B-DE43-40C8-A5F9-2CAC44DA5D97}" sibTransId="{9108FAD3-D4D9-4D91-8A8E-DE31D75AFC69}"/>
    <dgm:cxn modelId="{D93DB168-3100-4265-96C8-CF3E5D250066}" type="presOf" srcId="{6526BB9B-1366-4C23-B746-EC93598E980B}" destId="{A6295B37-C17D-4B9C-A80A-DC1180F97F6D}" srcOrd="1" destOrd="0" presId="urn:microsoft.com/office/officeart/2005/8/layout/matrix1"/>
    <dgm:cxn modelId="{A0BFDD6D-4DD7-469F-B992-52DD6B0805D1}" type="presOf" srcId="{6CE31489-18FF-4FF0-9A4E-C093F7AF8CFE}" destId="{B6B154A9-3D51-436B-9620-B20844F38886}" srcOrd="0" destOrd="0" presId="urn:microsoft.com/office/officeart/2005/8/layout/matrix1"/>
    <dgm:cxn modelId="{578A7B86-9E13-4EA2-B063-F29A49F8917F}" srcId="{6CE31489-18FF-4FF0-9A4E-C093F7AF8CFE}" destId="{7BF46E06-14D9-493E-8CC0-A292A4652DFE}" srcOrd="1" destOrd="0" parTransId="{2C422504-CF51-4D24-8D64-414F4194D35F}" sibTransId="{E62CAB20-8C79-4C43-8600-7A9B4AF96317}"/>
    <dgm:cxn modelId="{D8562596-3591-4919-8685-721F0EFA962A}" srcId="{EA276B47-4703-4DB9-9DAC-F595A03CB906}" destId="{6CE31489-18FF-4FF0-9A4E-C093F7AF8CFE}" srcOrd="0" destOrd="0" parTransId="{5799D8BC-989F-426B-AFEC-8A01FB9B45FA}" sibTransId="{B08CC656-B4AA-414E-9A20-CE4ACE923804}"/>
    <dgm:cxn modelId="{C8B12ABA-D8AE-4528-939B-DA734827E722}" type="presOf" srcId="{7BF46E06-14D9-493E-8CC0-A292A4652DFE}" destId="{CF5D2A54-6AEB-4192-B3BD-60D809C75E72}" srcOrd="0" destOrd="0" presId="urn:microsoft.com/office/officeart/2005/8/layout/matrix1"/>
    <dgm:cxn modelId="{07D8FFBE-8176-4B02-95B0-1C6AFF5E2AB6}" type="presOf" srcId="{6526BB9B-1366-4C23-B746-EC93598E980B}" destId="{48D16FA4-0820-4A0D-B209-F9785D907CAC}" srcOrd="0" destOrd="0" presId="urn:microsoft.com/office/officeart/2005/8/layout/matrix1"/>
    <dgm:cxn modelId="{3EEA54C6-0CE3-4479-93E1-ABBBFB474931}" srcId="{6CE31489-18FF-4FF0-9A4E-C093F7AF8CFE}" destId="{6526BB9B-1366-4C23-B746-EC93598E980B}" srcOrd="3" destOrd="0" parTransId="{74A1507D-A7B9-4ACE-91C4-5A1739A0C0AA}" sibTransId="{EAAE3315-81EE-4D23-8D3D-075CB7A8DAC7}"/>
    <dgm:cxn modelId="{2988E5D1-4BD7-4102-94B9-B101AA27E555}" type="presOf" srcId="{7BF46E06-14D9-493E-8CC0-A292A4652DFE}" destId="{86B37222-4640-4673-9A90-CF3AA19E6DED}" srcOrd="1" destOrd="0" presId="urn:microsoft.com/office/officeart/2005/8/layout/matrix1"/>
    <dgm:cxn modelId="{D60905D5-ED26-4232-94BD-A6E952DB9C0D}" type="presOf" srcId="{6C36C416-D437-4EF3-B234-7ED517DF0A6C}" destId="{A585F2FF-108E-4C77-9745-9F67B4095081}" srcOrd="1" destOrd="0" presId="urn:microsoft.com/office/officeart/2005/8/layout/matrix1"/>
    <dgm:cxn modelId="{D630C4DE-1158-4499-9547-D6295168B085}" type="presOf" srcId="{EA276B47-4703-4DB9-9DAC-F595A03CB906}" destId="{4B3B3657-E2E0-4ACC-B8D6-3B5E02C0D87D}" srcOrd="0" destOrd="0" presId="urn:microsoft.com/office/officeart/2005/8/layout/matrix1"/>
    <dgm:cxn modelId="{EFDADCFA-75C7-4392-936B-17701CAA4626}" type="presOf" srcId="{BCE4B527-4C76-4CD2-B435-3EE3CCDD2A60}" destId="{84050C2E-C6DC-4E6C-A3FC-B1B9AE11BCEC}" srcOrd="0" destOrd="0" presId="urn:microsoft.com/office/officeart/2005/8/layout/matrix1"/>
    <dgm:cxn modelId="{F6AFB311-DB04-40B9-A89B-C9BBD31C0264}" type="presParOf" srcId="{4B3B3657-E2E0-4ACC-B8D6-3B5E02C0D87D}" destId="{CD852C1F-F5DF-4F57-802E-707F76530020}" srcOrd="0" destOrd="0" presId="urn:microsoft.com/office/officeart/2005/8/layout/matrix1"/>
    <dgm:cxn modelId="{3ED26F2A-C0C6-4861-988F-1790EA21F6DB}" type="presParOf" srcId="{CD852C1F-F5DF-4F57-802E-707F76530020}" destId="{0D787A4E-A837-4274-B189-A2FC873B599A}" srcOrd="0" destOrd="0" presId="urn:microsoft.com/office/officeart/2005/8/layout/matrix1"/>
    <dgm:cxn modelId="{D0F00B23-4088-4DC3-99C0-5CCA84B0A30D}" type="presParOf" srcId="{CD852C1F-F5DF-4F57-802E-707F76530020}" destId="{A585F2FF-108E-4C77-9745-9F67B4095081}" srcOrd="1" destOrd="0" presId="urn:microsoft.com/office/officeart/2005/8/layout/matrix1"/>
    <dgm:cxn modelId="{4E3F2755-839A-48E2-BE8B-6972B7F60BEB}" type="presParOf" srcId="{CD852C1F-F5DF-4F57-802E-707F76530020}" destId="{CF5D2A54-6AEB-4192-B3BD-60D809C75E72}" srcOrd="2" destOrd="0" presId="urn:microsoft.com/office/officeart/2005/8/layout/matrix1"/>
    <dgm:cxn modelId="{D738457B-8100-482B-9CBF-D32ACD556692}" type="presParOf" srcId="{CD852C1F-F5DF-4F57-802E-707F76530020}" destId="{86B37222-4640-4673-9A90-CF3AA19E6DED}" srcOrd="3" destOrd="0" presId="urn:microsoft.com/office/officeart/2005/8/layout/matrix1"/>
    <dgm:cxn modelId="{C06CBC61-7EAD-4801-87CE-1C2EB3B5CA5C}" type="presParOf" srcId="{CD852C1F-F5DF-4F57-802E-707F76530020}" destId="{84050C2E-C6DC-4E6C-A3FC-B1B9AE11BCEC}" srcOrd="4" destOrd="0" presId="urn:microsoft.com/office/officeart/2005/8/layout/matrix1"/>
    <dgm:cxn modelId="{DA53B612-ECD5-491B-9C40-C53783EB12D0}" type="presParOf" srcId="{CD852C1F-F5DF-4F57-802E-707F76530020}" destId="{6EF5B935-5E3E-477E-8583-E2C54D985CE9}" srcOrd="5" destOrd="0" presId="urn:microsoft.com/office/officeart/2005/8/layout/matrix1"/>
    <dgm:cxn modelId="{6B2262BA-A12A-4435-A86C-3F8380E02FD8}" type="presParOf" srcId="{CD852C1F-F5DF-4F57-802E-707F76530020}" destId="{48D16FA4-0820-4A0D-B209-F9785D907CAC}" srcOrd="6" destOrd="0" presId="urn:microsoft.com/office/officeart/2005/8/layout/matrix1"/>
    <dgm:cxn modelId="{70992CA3-4783-4FF0-A163-7A3B739DC6F6}" type="presParOf" srcId="{CD852C1F-F5DF-4F57-802E-707F76530020}" destId="{A6295B37-C17D-4B9C-A80A-DC1180F97F6D}" srcOrd="7" destOrd="0" presId="urn:microsoft.com/office/officeart/2005/8/layout/matrix1"/>
    <dgm:cxn modelId="{3BBB4D47-78E5-44C7-A1D5-A334CBDE05CD}" type="presParOf" srcId="{4B3B3657-E2E0-4ACC-B8D6-3B5E02C0D87D}" destId="{B6B154A9-3D51-436B-9620-B20844F3888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72641-93E1-4DF4-91B7-FBF378079A09}">
      <dsp:nvSpPr>
        <dsp:cNvPr id="0" name=""/>
        <dsp:cNvSpPr/>
      </dsp:nvSpPr>
      <dsp:spPr>
        <a:xfrm>
          <a:off x="1597088" y="0"/>
          <a:ext cx="2395633" cy="130580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비녀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노리개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버선</a:t>
          </a:r>
        </a:p>
      </dsp:txBody>
      <dsp:txXfrm>
        <a:off x="1597088" y="163226"/>
        <a:ext cx="1905957" cy="979353"/>
      </dsp:txXfrm>
    </dsp:sp>
    <dsp:sp modelId="{DFD95C2A-130A-46C5-B801-04FD341FD6FC}">
      <dsp:nvSpPr>
        <dsp:cNvPr id="0" name=""/>
        <dsp:cNvSpPr/>
      </dsp:nvSpPr>
      <dsp:spPr>
        <a:xfrm>
          <a:off x="0" y="0"/>
          <a:ext cx="1597088" cy="13058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장신구</a:t>
          </a:r>
        </a:p>
      </dsp:txBody>
      <dsp:txXfrm>
        <a:off x="63744" y="63744"/>
        <a:ext cx="1469600" cy="11783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787A4E-A837-4274-B189-A2FC873B599A}">
      <dsp:nvSpPr>
        <dsp:cNvPr id="0" name=""/>
        <dsp:cNvSpPr/>
      </dsp:nvSpPr>
      <dsp:spPr>
        <a:xfrm rot="16200000">
          <a:off x="353919" y="-353919"/>
          <a:ext cx="787818" cy="149565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바지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/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치마</a:t>
          </a:r>
        </a:p>
      </dsp:txBody>
      <dsp:txXfrm rot="5400000">
        <a:off x="0" y="0"/>
        <a:ext cx="1495658" cy="590863"/>
      </dsp:txXfrm>
    </dsp:sp>
    <dsp:sp modelId="{CF5D2A54-6AEB-4192-B3BD-60D809C75E72}">
      <dsp:nvSpPr>
        <dsp:cNvPr id="0" name=""/>
        <dsp:cNvSpPr/>
      </dsp:nvSpPr>
      <dsp:spPr>
        <a:xfrm>
          <a:off x="1495658" y="0"/>
          <a:ext cx="1495658" cy="78781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저고리</a:t>
          </a:r>
        </a:p>
      </dsp:txBody>
      <dsp:txXfrm>
        <a:off x="1495658" y="0"/>
        <a:ext cx="1495658" cy="590863"/>
      </dsp:txXfrm>
    </dsp:sp>
    <dsp:sp modelId="{84050C2E-C6DC-4E6C-A3FC-B1B9AE11BCEC}">
      <dsp:nvSpPr>
        <dsp:cNvPr id="0" name=""/>
        <dsp:cNvSpPr/>
      </dsp:nvSpPr>
      <dsp:spPr>
        <a:xfrm rot="10800000">
          <a:off x="0" y="787818"/>
          <a:ext cx="1495658" cy="78781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배자</a:t>
          </a:r>
        </a:p>
      </dsp:txBody>
      <dsp:txXfrm rot="10800000">
        <a:off x="0" y="984773"/>
        <a:ext cx="1495658" cy="590863"/>
      </dsp:txXfrm>
    </dsp:sp>
    <dsp:sp modelId="{48D16FA4-0820-4A0D-B209-F9785D907CAC}">
      <dsp:nvSpPr>
        <dsp:cNvPr id="0" name=""/>
        <dsp:cNvSpPr/>
      </dsp:nvSpPr>
      <dsp:spPr>
        <a:xfrm rot="5400000">
          <a:off x="1849577" y="433898"/>
          <a:ext cx="787818" cy="149565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두루마기</a:t>
          </a:r>
        </a:p>
      </dsp:txBody>
      <dsp:txXfrm rot="-5400000">
        <a:off x="1495658" y="984773"/>
        <a:ext cx="1495658" cy="590863"/>
      </dsp:txXfrm>
    </dsp:sp>
    <dsp:sp modelId="{B6B154A9-3D51-436B-9620-B20844F38886}">
      <dsp:nvSpPr>
        <dsp:cNvPr id="0" name=""/>
        <dsp:cNvSpPr/>
      </dsp:nvSpPr>
      <dsp:spPr>
        <a:xfrm>
          <a:off x="1046960" y="590863"/>
          <a:ext cx="897394" cy="393909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전통</a:t>
          </a:r>
        </a:p>
      </dsp:txBody>
      <dsp:txXfrm>
        <a:off x="1066189" y="610092"/>
        <a:ext cx="858936" cy="355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9627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385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0940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6607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3800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0371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hexagon">
            <a:avLst>
              <a:gd name="adj" fmla="val 39176"/>
              <a:gd name="vf" fmla="val 1154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18255"/>
            <a:ext cx="8543925" cy="1085913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9" y="6176964"/>
            <a:ext cx="1430730" cy="50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2025-08-11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화면 표시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4953000" y="0"/>
            <a:ext cx="4953000" cy="6858000"/>
          </a:xfrm>
          <a:prstGeom prst="flowChartDisplay">
            <a:avLst/>
          </a:prstGeom>
          <a:blipFill dpi="0" rotWithShape="1"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456873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Hanbok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9" y="148046"/>
            <a:ext cx="2063931" cy="68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2777980" y="1976581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447636" y="1450109"/>
            <a:ext cx="1717963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2777980" y="3195779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447636" y="2669307"/>
            <a:ext cx="1717963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2777980" y="4414394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447636" y="3887922"/>
            <a:ext cx="1717963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2777980" y="5628102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447636" y="5101630"/>
            <a:ext cx="1717963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368644" y="1681728"/>
            <a:ext cx="1595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한복이란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?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368644" y="2905122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한복의 종류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368644" y="4105848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한복을 입지 않는 이유</a:t>
            </a:r>
          </a:p>
        </p:txBody>
      </p:sp>
      <p:sp>
        <p:nvSpPr>
          <p:cNvPr id="18" name="TextBox 17">
            <a:hlinkClick r:id="rId3" action="ppaction://hlinksldjump"/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368644" y="532405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한복의 구성 및 장단점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A2A5D5B7-EFF3-4DEF-A1C0-CAC43BCA74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8" t="64509" r="2010"/>
          <a:stretch/>
        </p:blipFill>
        <p:spPr>
          <a:xfrm>
            <a:off x="196100" y="1502094"/>
            <a:ext cx="2048491" cy="197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한복이란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909" y="1491884"/>
            <a:ext cx="8915817" cy="2238375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Hanbok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Hanbok is a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traditional Korean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costume and has color combination</a:t>
            </a: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The dress curves make the beauty stand out and are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popular with foreigners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445909" y="3863045"/>
            <a:ext cx="6912834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한복이란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</a:p>
          <a:p>
            <a:pPr lvl="1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우리나라 전통 의상으로 색상의 조화가 아름다운 옷</a:t>
            </a:r>
            <a:endParaRPr lang="en-US" altLang="ko-KR" sz="2000" b="0" i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08038" lvl="1" indent="-350838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한복의 곡선은 그 고유의 아름다움을 더욱 돋보이게 하며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외국인에게도 인기가 많음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74346" y="4584863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수동 입력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66062" y="2485987"/>
            <a:ext cx="1127100" cy="1699200"/>
          </a:xfrm>
          <a:prstGeom prst="flowChartManualInpu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전통적</a:t>
            </a:r>
          </a:p>
        </p:txBody>
      </p:sp>
      <p:sp>
        <p:nvSpPr>
          <p:cNvPr id="7" name="순서도: 수동 입력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66060" y="4192656"/>
            <a:ext cx="1127100" cy="1699200"/>
          </a:xfrm>
          <a:prstGeom prst="flowChartManualInpu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현대적</a:t>
            </a:r>
          </a:p>
        </p:txBody>
      </p:sp>
      <p:sp>
        <p:nvSpPr>
          <p:cNvPr id="9" name="눈물 방울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 flipH="1">
            <a:off x="1693162" y="1690178"/>
            <a:ext cx="1980000" cy="792000"/>
          </a:xfrm>
          <a:prstGeom prst="teardrop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다이아몬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693162" y="1690178"/>
            <a:ext cx="1980000" cy="792000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구분</a:t>
            </a:r>
          </a:p>
        </p:txBody>
      </p:sp>
      <p:sp>
        <p:nvSpPr>
          <p:cNvPr id="11" name="눈물 방울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 flipH="1">
            <a:off x="3666858" y="1690178"/>
            <a:ext cx="3110400" cy="792000"/>
          </a:xfrm>
          <a:prstGeom prst="teardrop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눈물 방울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 flipH="1">
            <a:off x="6783306" y="1690178"/>
            <a:ext cx="2480400" cy="792000"/>
          </a:xfrm>
          <a:prstGeom prst="teardrop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다이아몬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666858" y="1690178"/>
            <a:ext cx="3110400" cy="792000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특징</a:t>
            </a:r>
          </a:p>
        </p:txBody>
      </p:sp>
      <p:sp>
        <p:nvSpPr>
          <p:cNvPr id="14" name="다이아몬드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783306" y="1690178"/>
            <a:ext cx="2480400" cy="792000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활용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한복의 종류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807766"/>
              </p:ext>
            </p:extLst>
          </p:nvPr>
        </p:nvGraphicFramePr>
        <p:xfrm>
          <a:off x="1693162" y="2485989"/>
          <a:ext cx="7572763" cy="340156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981264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109556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481943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72703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전통 한복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우리 고유의 전통과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멋스러움을 살림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명절</a:t>
                      </a:r>
                      <a:r>
                        <a:rPr lang="en-US" altLang="ko-KR" sz="1800" u="none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경사</a:t>
                      </a:r>
                      <a:r>
                        <a:rPr lang="en-US" altLang="ko-KR" sz="1800" u="none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상례</a:t>
                      </a:r>
                      <a:r>
                        <a:rPr lang="en-US" altLang="ko-KR" sz="1800" u="none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제례 등 격식을 강조함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72703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당의 한복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궁중에서 입었던 옷으로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드라마 사극에서 볼 수 있음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010420"/>
                  </a:ext>
                </a:extLst>
              </a:tr>
              <a:tr h="72703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모던 한복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한복의 멋과 현대 의복의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스타일이 결합됨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평상복의 형태로 </a:t>
                      </a:r>
                      <a:endParaRPr lang="en-US" altLang="ko-KR" sz="1800" u="none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u="none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자연스러움을 강조함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72703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생활 한복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실생활에 활용하기 쉽도록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실용성을 추구함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선택적 간식거리로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0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한복을 입지 않는 이유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647943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화살표: 왼쪽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957218" y="2588764"/>
            <a:ext cx="3661295" cy="840236"/>
          </a:xfrm>
          <a:prstGeom prst="lef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일상생활에 불편하기 때문에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양쪽 모서리가 둥근 사각형 5"/>
          <p:cNvSpPr/>
          <p:nvPr/>
        </p:nvSpPr>
        <p:spPr>
          <a:xfrm flipV="1">
            <a:off x="5024438" y="1428736"/>
            <a:ext cx="4286280" cy="4429156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5" name="한쪽 모서리가 잘린 사각형 26">
            <a:extLst>
              <a:ext uri="{FF2B5EF4-FFF2-40B4-BE49-F238E27FC236}">
                <a16:creationId xmlns:a16="http://schemas.microsoft.com/office/drawing/2014/main" id="{FC1ACEE5-4CBC-4A52-A7C2-8535BCC45C1C}"/>
              </a:ext>
            </a:extLst>
          </p:cNvPr>
          <p:cNvSpPr/>
          <p:nvPr/>
        </p:nvSpPr>
        <p:spPr>
          <a:xfrm>
            <a:off x="7239092" y="1747738"/>
            <a:ext cx="1966731" cy="2867486"/>
          </a:xfrm>
          <a:prstGeom prst="foldedCorner">
            <a:avLst>
              <a:gd name="adj" fmla="val 11152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한복의 구성 및 장단점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79AA-B6B2-4D8E-B258-0ACAF236F3EF}" type="slidenum">
              <a:rPr lang="ko-KR" altLang="en-US" smtClean="0">
                <a:solidFill>
                  <a:schemeClr val="tx1"/>
                </a:solidFill>
              </a:rPr>
              <a:t>6</a:t>
            </a:fld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한쪽 모서리는 잘리고 다른 쪽 모서리는 둥근 사각형 4"/>
          <p:cNvSpPr/>
          <p:nvPr/>
        </p:nvSpPr>
        <p:spPr>
          <a:xfrm>
            <a:off x="523844" y="1428736"/>
            <a:ext cx="4286280" cy="4429156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26" name="다이어그램 25">
            <a:extLst>
              <a:ext uri="{FF2B5EF4-FFF2-40B4-BE49-F238E27FC236}">
                <a16:creationId xmlns:a16="http://schemas.microsoft.com/office/drawing/2014/main" id="{558CB9B0-676E-4F58-8FBF-DD57E22FAE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3008702"/>
              </p:ext>
            </p:extLst>
          </p:nvPr>
        </p:nvGraphicFramePr>
        <p:xfrm>
          <a:off x="670623" y="4400488"/>
          <a:ext cx="3992722" cy="1305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7" name="다이어그램 26">
            <a:extLst>
              <a:ext uri="{FF2B5EF4-FFF2-40B4-BE49-F238E27FC236}">
                <a16:creationId xmlns:a16="http://schemas.microsoft.com/office/drawing/2014/main" id="{9F13C323-CB06-4C96-826F-5BA5D35B60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1024169"/>
              </p:ext>
            </p:extLst>
          </p:nvPr>
        </p:nvGraphicFramePr>
        <p:xfrm>
          <a:off x="1593825" y="1851185"/>
          <a:ext cx="2991316" cy="157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0" name="순서도: 저장 데이터 29">
            <a:extLst>
              <a:ext uri="{FF2B5EF4-FFF2-40B4-BE49-F238E27FC236}">
                <a16:creationId xmlns:a16="http://schemas.microsoft.com/office/drawing/2014/main" id="{DAB0BB4C-A4D0-47F9-98A5-6FD11299763E}"/>
              </a:ext>
            </a:extLst>
          </p:cNvPr>
          <p:cNvSpPr/>
          <p:nvPr/>
        </p:nvSpPr>
        <p:spPr>
          <a:xfrm rot="20878135">
            <a:off x="2706852" y="3799614"/>
            <a:ext cx="1536960" cy="533638"/>
          </a:xfrm>
          <a:prstGeom prst="flowChartOnlineStorag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마고자</a:t>
            </a:r>
          </a:p>
        </p:txBody>
      </p:sp>
      <p:sp>
        <p:nvSpPr>
          <p:cNvPr id="34" name="말풍선: 모서리가 둥근 사각형 33">
            <a:extLst>
              <a:ext uri="{FF2B5EF4-FFF2-40B4-BE49-F238E27FC236}">
                <a16:creationId xmlns:a16="http://schemas.microsoft.com/office/drawing/2014/main" id="{9DBAA568-4252-42E7-97D5-93FB0E2FA141}"/>
              </a:ext>
            </a:extLst>
          </p:cNvPr>
          <p:cNvSpPr/>
          <p:nvPr/>
        </p:nvSpPr>
        <p:spPr>
          <a:xfrm>
            <a:off x="840965" y="3491238"/>
            <a:ext cx="1696304" cy="388301"/>
          </a:xfrm>
          <a:prstGeom prst="wedgeRoundRectCallout">
            <a:avLst>
              <a:gd name="adj1" fmla="val 35762"/>
              <a:gd name="adj2" fmla="val -9521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쓰개치마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/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장옷</a:t>
            </a:r>
          </a:p>
        </p:txBody>
      </p:sp>
      <p:sp>
        <p:nvSpPr>
          <p:cNvPr id="43" name="설명선: 왼쪽/오른쪽 화살표 42">
            <a:extLst>
              <a:ext uri="{FF2B5EF4-FFF2-40B4-BE49-F238E27FC236}">
                <a16:creationId xmlns:a16="http://schemas.microsoft.com/office/drawing/2014/main" id="{2B5A226D-69A4-4E90-8EB5-79D87C83BEF6}"/>
              </a:ext>
            </a:extLst>
          </p:cNvPr>
          <p:cNvSpPr/>
          <p:nvPr/>
        </p:nvSpPr>
        <p:spPr>
          <a:xfrm>
            <a:off x="595283" y="1707239"/>
            <a:ext cx="998542" cy="1507372"/>
          </a:xfrm>
          <a:prstGeom prst="leftRightArrowCallout">
            <a:avLst>
              <a:gd name="adj1" fmla="val 50000"/>
              <a:gd name="adj2" fmla="val 25000"/>
              <a:gd name="adj3" fmla="val 16966"/>
              <a:gd name="adj4" fmla="val 48123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기본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구성</a:t>
            </a:r>
          </a:p>
        </p:txBody>
      </p:sp>
      <p:sp>
        <p:nvSpPr>
          <p:cNvPr id="45" name="아래쪽 리본 14">
            <a:extLst>
              <a:ext uri="{FF2B5EF4-FFF2-40B4-BE49-F238E27FC236}">
                <a16:creationId xmlns:a16="http://schemas.microsoft.com/office/drawing/2014/main" id="{A3883D71-83FF-4014-9AFC-FCD3DBB4B133}"/>
              </a:ext>
            </a:extLst>
          </p:cNvPr>
          <p:cNvSpPr/>
          <p:nvPr/>
        </p:nvSpPr>
        <p:spPr>
          <a:xfrm flipH="1">
            <a:off x="5272399" y="1748864"/>
            <a:ext cx="1732108" cy="500066"/>
          </a:xfrm>
          <a:prstGeom prst="plus">
            <a:avLst>
              <a:gd name="adj" fmla="val 28483"/>
            </a:avLst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장점</a:t>
            </a:r>
          </a:p>
        </p:txBody>
      </p:sp>
      <p:sp>
        <p:nvSpPr>
          <p:cNvPr id="46" name="한쪽 모서리가 잘린 사각형 26">
            <a:extLst>
              <a:ext uri="{FF2B5EF4-FFF2-40B4-BE49-F238E27FC236}">
                <a16:creationId xmlns:a16="http://schemas.microsoft.com/office/drawing/2014/main" id="{B4DD3889-9850-4A05-9077-2C7795B18F1D}"/>
              </a:ext>
            </a:extLst>
          </p:cNvPr>
          <p:cNvSpPr/>
          <p:nvPr/>
        </p:nvSpPr>
        <p:spPr>
          <a:xfrm flipH="1">
            <a:off x="5155088" y="2636328"/>
            <a:ext cx="1966731" cy="2867486"/>
          </a:xfrm>
          <a:prstGeom prst="foldedCorner">
            <a:avLst>
              <a:gd name="adj" fmla="val 11152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7" name="순서도: 수동 입력 46">
            <a:extLst>
              <a:ext uri="{FF2B5EF4-FFF2-40B4-BE49-F238E27FC236}">
                <a16:creationId xmlns:a16="http://schemas.microsoft.com/office/drawing/2014/main" id="{A22F94CC-030A-49E4-89F3-40A2B050DD96}"/>
              </a:ext>
            </a:extLst>
          </p:cNvPr>
          <p:cNvSpPr/>
          <p:nvPr/>
        </p:nvSpPr>
        <p:spPr>
          <a:xfrm>
            <a:off x="5258805" y="2837272"/>
            <a:ext cx="1759296" cy="426346"/>
          </a:xfrm>
          <a:prstGeom prst="flowChartManualInpu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천연염색 소재</a:t>
            </a:r>
          </a:p>
        </p:txBody>
      </p:sp>
      <p:sp>
        <p:nvSpPr>
          <p:cNvPr id="48" name="순서도: 수동 입력 47">
            <a:extLst>
              <a:ext uri="{FF2B5EF4-FFF2-40B4-BE49-F238E27FC236}">
                <a16:creationId xmlns:a16="http://schemas.microsoft.com/office/drawing/2014/main" id="{5441ED36-5978-42C0-84DB-DE7391BCEF26}"/>
              </a:ext>
            </a:extLst>
          </p:cNvPr>
          <p:cNvSpPr/>
          <p:nvPr/>
        </p:nvSpPr>
        <p:spPr>
          <a:xfrm flipH="1">
            <a:off x="5264751" y="3489128"/>
            <a:ext cx="1747405" cy="426346"/>
          </a:xfrm>
          <a:prstGeom prst="flowChartManualInpu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체형과의 조화</a:t>
            </a:r>
          </a:p>
        </p:txBody>
      </p:sp>
      <p:sp>
        <p:nvSpPr>
          <p:cNvPr id="49" name="가로로 말린 두루마리 모양 43">
            <a:extLst>
              <a:ext uri="{FF2B5EF4-FFF2-40B4-BE49-F238E27FC236}">
                <a16:creationId xmlns:a16="http://schemas.microsoft.com/office/drawing/2014/main" id="{EB2E6977-B431-4881-A0ED-2BAF475A2A09}"/>
              </a:ext>
            </a:extLst>
          </p:cNvPr>
          <p:cNvSpPr/>
          <p:nvPr/>
        </p:nvSpPr>
        <p:spPr>
          <a:xfrm>
            <a:off x="5264751" y="4792839"/>
            <a:ext cx="1747405" cy="426346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바지 폭 넓음</a:t>
            </a:r>
          </a:p>
        </p:txBody>
      </p:sp>
      <p:sp>
        <p:nvSpPr>
          <p:cNvPr id="50" name="사각형: 잘린 위쪽 모서리 49">
            <a:extLst>
              <a:ext uri="{FF2B5EF4-FFF2-40B4-BE49-F238E27FC236}">
                <a16:creationId xmlns:a16="http://schemas.microsoft.com/office/drawing/2014/main" id="{79F5ED9A-BD9B-4821-8F6E-856357708C99}"/>
              </a:ext>
            </a:extLst>
          </p:cNvPr>
          <p:cNvSpPr/>
          <p:nvPr/>
        </p:nvSpPr>
        <p:spPr>
          <a:xfrm>
            <a:off x="5264751" y="4140984"/>
            <a:ext cx="1747405" cy="426346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품이 넉넉함</a:t>
            </a:r>
          </a:p>
        </p:txBody>
      </p:sp>
      <p:sp>
        <p:nvSpPr>
          <p:cNvPr id="51" name="육각형 50">
            <a:extLst>
              <a:ext uri="{FF2B5EF4-FFF2-40B4-BE49-F238E27FC236}">
                <a16:creationId xmlns:a16="http://schemas.microsoft.com/office/drawing/2014/main" id="{FA9F3379-B541-4D7E-8568-4AE2E5159986}"/>
              </a:ext>
            </a:extLst>
          </p:cNvPr>
          <p:cNvSpPr/>
          <p:nvPr/>
        </p:nvSpPr>
        <p:spPr>
          <a:xfrm flipH="1">
            <a:off x="7406086" y="1890859"/>
            <a:ext cx="1587085" cy="720000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착용법 복잡</a:t>
            </a:r>
          </a:p>
        </p:txBody>
      </p:sp>
      <p:sp>
        <p:nvSpPr>
          <p:cNvPr id="57" name="사각형: 잘린 대각선 방향 모서리 56">
            <a:extLst>
              <a:ext uri="{FF2B5EF4-FFF2-40B4-BE49-F238E27FC236}">
                <a16:creationId xmlns:a16="http://schemas.microsoft.com/office/drawing/2014/main" id="{166D3B7C-1DD7-40E0-9261-F790E2DB4D46}"/>
              </a:ext>
            </a:extLst>
          </p:cNvPr>
          <p:cNvSpPr/>
          <p:nvPr/>
        </p:nvSpPr>
        <p:spPr>
          <a:xfrm flipH="1">
            <a:off x="7406086" y="2909046"/>
            <a:ext cx="1587085" cy="720000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보관의 어려움</a:t>
            </a: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BAAB8BE8-8EA2-4B49-A5E2-552730BFD65E}"/>
              </a:ext>
            </a:extLst>
          </p:cNvPr>
          <p:cNvCxnSpPr>
            <a:cxnSpLocks/>
          </p:cNvCxnSpPr>
          <p:nvPr/>
        </p:nvCxnSpPr>
        <p:spPr>
          <a:xfrm>
            <a:off x="6137176" y="2248930"/>
            <a:ext cx="0" cy="38739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아래로 구부러진 리본 50">
            <a:extLst>
              <a:ext uri="{FF2B5EF4-FFF2-40B4-BE49-F238E27FC236}">
                <a16:creationId xmlns:a16="http://schemas.microsoft.com/office/drawing/2014/main" id="{361A9A92-42C6-46D6-B643-ACF2A1B69C0C}"/>
              </a:ext>
            </a:extLst>
          </p:cNvPr>
          <p:cNvSpPr/>
          <p:nvPr/>
        </p:nvSpPr>
        <p:spPr>
          <a:xfrm flipH="1">
            <a:off x="7358361" y="4792839"/>
            <a:ext cx="1728192" cy="717688"/>
          </a:xfrm>
          <a:prstGeom prst="upArrowCallou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단점</a:t>
            </a:r>
          </a:p>
        </p:txBody>
      </p:sp>
      <p:sp>
        <p:nvSpPr>
          <p:cNvPr id="64" name="순서도: 문서 63">
            <a:extLst>
              <a:ext uri="{FF2B5EF4-FFF2-40B4-BE49-F238E27FC236}">
                <a16:creationId xmlns:a16="http://schemas.microsoft.com/office/drawing/2014/main" id="{723826C1-180F-4E34-AF7B-4949FEE3DC6E}"/>
              </a:ext>
            </a:extLst>
          </p:cNvPr>
          <p:cNvSpPr/>
          <p:nvPr/>
        </p:nvSpPr>
        <p:spPr>
          <a:xfrm flipV="1">
            <a:off x="7336865" y="3898726"/>
            <a:ext cx="1771184" cy="426346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76EBB78-2BA3-4DFD-89AB-D2A1FE787431}"/>
              </a:ext>
            </a:extLst>
          </p:cNvPr>
          <p:cNvSpPr txBox="1"/>
          <p:nvPr/>
        </p:nvSpPr>
        <p:spPr>
          <a:xfrm>
            <a:off x="7406086" y="3927233"/>
            <a:ext cx="15870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날씨 적응력</a:t>
            </a:r>
          </a:p>
        </p:txBody>
      </p:sp>
    </p:spTree>
    <p:extLst>
      <p:ext uri="{BB962C8B-B14F-4D97-AF65-F5344CB8AC3E}">
        <p14:creationId xmlns:p14="http://schemas.microsoft.com/office/powerpoint/2010/main" val="203873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866</TotalTime>
  <Words>193</Words>
  <Application>Microsoft Office PowerPoint</Application>
  <PresentationFormat>A4 용지(210x297mm)</PresentationFormat>
  <Paragraphs>76</Paragraphs>
  <Slides>6</Slides>
  <Notes>6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한복이란?</vt:lpstr>
      <vt:lpstr>2. 한복의 종류</vt:lpstr>
      <vt:lpstr>3. 한복을 입지 않는 이유</vt:lpstr>
      <vt:lpstr>4. 한복의 구성 및 장단점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79</cp:revision>
  <cp:lastPrinted>2025-02-16T12:18:54Z</cp:lastPrinted>
  <dcterms:created xsi:type="dcterms:W3CDTF">2023-07-20T02:58:21Z</dcterms:created>
  <dcterms:modified xsi:type="dcterms:W3CDTF">2025-08-10T23:45:30Z</dcterms:modified>
</cp:coreProperties>
</file>